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492" r:id="rId4"/>
    <p:sldId id="493" r:id="rId5"/>
    <p:sldId id="494" r:id="rId6"/>
    <p:sldId id="495" r:id="rId7"/>
    <p:sldId id="421" r:id="rId8"/>
    <p:sldId id="446" r:id="rId9"/>
    <p:sldId id="496" r:id="rId10"/>
    <p:sldId id="497" r:id="rId11"/>
    <p:sldId id="498" r:id="rId12"/>
    <p:sldId id="461" r:id="rId13"/>
    <p:sldId id="473" r:id="rId14"/>
    <p:sldId id="500" r:id="rId15"/>
    <p:sldId id="501" r:id="rId16"/>
    <p:sldId id="499" r:id="rId17"/>
    <p:sldId id="502" r:id="rId18"/>
    <p:sldId id="503" r:id="rId19"/>
    <p:sldId id="504" r:id="rId20"/>
    <p:sldId id="505" r:id="rId21"/>
    <p:sldId id="506" r:id="rId22"/>
    <p:sldId id="507" r:id="rId23"/>
    <p:sldId id="508" r:id="rId24"/>
    <p:sldId id="509" r:id="rId25"/>
    <p:sldId id="510" r:id="rId26"/>
    <p:sldId id="511" r:id="rId27"/>
    <p:sldId id="51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B379F-DFAF-4CFD-ADF2-7B4728FBCC7A}" v="354" dt="2023-06-24T20:53:05.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277B379F-DFAF-4CFD-ADF2-7B4728FBCC7A}"/>
    <pc:docChg chg="custSel addSld delSld modSld sldOrd">
      <pc:chgData name="Ed Godfrey" userId="61aa7c48ee0e3db0" providerId="LiveId" clId="{277B379F-DFAF-4CFD-ADF2-7B4728FBCC7A}" dt="2023-06-24T20:53:19.078" v="711" actId="47"/>
      <pc:docMkLst>
        <pc:docMk/>
      </pc:docMkLst>
      <pc:sldChg chg="modSp mod">
        <pc:chgData name="Ed Godfrey" userId="61aa7c48ee0e3db0" providerId="LiveId" clId="{277B379F-DFAF-4CFD-ADF2-7B4728FBCC7A}" dt="2023-06-24T20:11:47.886" v="3" actId="20577"/>
        <pc:sldMkLst>
          <pc:docMk/>
          <pc:sldMk cId="1586846861" sldId="256"/>
        </pc:sldMkLst>
        <pc:spChg chg="mod">
          <ac:chgData name="Ed Godfrey" userId="61aa7c48ee0e3db0" providerId="LiveId" clId="{277B379F-DFAF-4CFD-ADF2-7B4728FBCC7A}" dt="2023-06-24T20:11:47.886" v="3" actId="20577"/>
          <ac:spMkLst>
            <pc:docMk/>
            <pc:sldMk cId="1586846861" sldId="256"/>
            <ac:spMk id="3" creationId="{1206BF46-F60A-B583-BE9A-98813DA83DD6}"/>
          </ac:spMkLst>
        </pc:spChg>
        <pc:spChg chg="mod">
          <ac:chgData name="Ed Godfrey" userId="61aa7c48ee0e3db0" providerId="LiveId" clId="{277B379F-DFAF-4CFD-ADF2-7B4728FBCC7A}" dt="2023-06-24T20:11:41.502" v="1" actId="20577"/>
          <ac:spMkLst>
            <pc:docMk/>
            <pc:sldMk cId="1586846861" sldId="256"/>
            <ac:spMk id="4" creationId="{E81091B1-FFCB-0593-6511-1E1CB61C648D}"/>
          </ac:spMkLst>
        </pc:spChg>
      </pc:sldChg>
      <pc:sldChg chg="modSp modAnim">
        <pc:chgData name="Ed Godfrey" userId="61aa7c48ee0e3db0" providerId="LiveId" clId="{277B379F-DFAF-4CFD-ADF2-7B4728FBCC7A}" dt="2023-06-24T20:21:48.711" v="130"/>
        <pc:sldMkLst>
          <pc:docMk/>
          <pc:sldMk cId="3806991094" sldId="421"/>
        </pc:sldMkLst>
        <pc:spChg chg="mod">
          <ac:chgData name="Ed Godfrey" userId="61aa7c48ee0e3db0" providerId="LiveId" clId="{277B379F-DFAF-4CFD-ADF2-7B4728FBCC7A}" dt="2023-06-24T20:20:32.550" v="127" actId="1035"/>
          <ac:spMkLst>
            <pc:docMk/>
            <pc:sldMk cId="3806991094" sldId="421"/>
            <ac:spMk id="3" creationId="{9E3293C3-2021-04F5-B3B2-149081BCD341}"/>
          </ac:spMkLst>
        </pc:spChg>
      </pc:sldChg>
      <pc:sldChg chg="del">
        <pc:chgData name="Ed Godfrey" userId="61aa7c48ee0e3db0" providerId="LiveId" clId="{277B379F-DFAF-4CFD-ADF2-7B4728FBCC7A}" dt="2023-06-24T20:53:16.409" v="706" actId="47"/>
        <pc:sldMkLst>
          <pc:docMk/>
          <pc:sldMk cId="1929054407" sldId="423"/>
        </pc:sldMkLst>
      </pc:sldChg>
      <pc:sldChg chg="modSp">
        <pc:chgData name="Ed Godfrey" userId="61aa7c48ee0e3db0" providerId="LiveId" clId="{277B379F-DFAF-4CFD-ADF2-7B4728FBCC7A}" dt="2023-06-24T20:23:34.683" v="159" actId="255"/>
        <pc:sldMkLst>
          <pc:docMk/>
          <pc:sldMk cId="478634917" sldId="446"/>
        </pc:sldMkLst>
        <pc:spChg chg="mod">
          <ac:chgData name="Ed Godfrey" userId="61aa7c48ee0e3db0" providerId="LiveId" clId="{277B379F-DFAF-4CFD-ADF2-7B4728FBCC7A}" dt="2023-06-24T20:23:34.683" v="159" actId="255"/>
          <ac:spMkLst>
            <pc:docMk/>
            <pc:sldMk cId="478634917" sldId="446"/>
            <ac:spMk id="2" creationId="{47B4A78E-AA7A-A953-FC66-DA9403B458D9}"/>
          </ac:spMkLst>
        </pc:spChg>
        <pc:spChg chg="mod">
          <ac:chgData name="Ed Godfrey" userId="61aa7c48ee0e3db0" providerId="LiveId" clId="{277B379F-DFAF-4CFD-ADF2-7B4728FBCC7A}" dt="2023-06-24T20:23:20.582" v="157" actId="6549"/>
          <ac:spMkLst>
            <pc:docMk/>
            <pc:sldMk cId="478634917" sldId="446"/>
            <ac:spMk id="3" creationId="{9E3293C3-2021-04F5-B3B2-149081BCD341}"/>
          </ac:spMkLst>
        </pc:spChg>
      </pc:sldChg>
      <pc:sldChg chg="del">
        <pc:chgData name="Ed Godfrey" userId="61aa7c48ee0e3db0" providerId="LiveId" clId="{277B379F-DFAF-4CFD-ADF2-7B4728FBCC7A}" dt="2023-06-24T20:53:17.857" v="709" actId="47"/>
        <pc:sldMkLst>
          <pc:docMk/>
          <pc:sldMk cId="1201174360" sldId="448"/>
        </pc:sldMkLst>
      </pc:sldChg>
      <pc:sldChg chg="modSp mod modAnim">
        <pc:chgData name="Ed Godfrey" userId="61aa7c48ee0e3db0" providerId="LiveId" clId="{277B379F-DFAF-4CFD-ADF2-7B4728FBCC7A}" dt="2023-06-24T20:33:10.624" v="425" actId="20577"/>
        <pc:sldMkLst>
          <pc:docMk/>
          <pc:sldMk cId="2565719459" sldId="461"/>
        </pc:sldMkLst>
        <pc:spChg chg="mod">
          <ac:chgData name="Ed Godfrey" userId="61aa7c48ee0e3db0" providerId="LiveId" clId="{277B379F-DFAF-4CFD-ADF2-7B4728FBCC7A}" dt="2023-06-24T20:33:10.624" v="425" actId="20577"/>
          <ac:spMkLst>
            <pc:docMk/>
            <pc:sldMk cId="2565719459" sldId="461"/>
            <ac:spMk id="3" creationId="{9E3293C3-2021-04F5-B3B2-149081BCD341}"/>
          </ac:spMkLst>
        </pc:spChg>
        <pc:spChg chg="mod">
          <ac:chgData name="Ed Godfrey" userId="61aa7c48ee0e3db0" providerId="LiveId" clId="{277B379F-DFAF-4CFD-ADF2-7B4728FBCC7A}" dt="2023-06-24T20:30:45.722" v="380" actId="20577"/>
          <ac:spMkLst>
            <pc:docMk/>
            <pc:sldMk cId="2565719459" sldId="461"/>
            <ac:spMk id="6" creationId="{27341E30-1523-0531-D0E1-7D6824619EE0}"/>
          </ac:spMkLst>
        </pc:spChg>
      </pc:sldChg>
      <pc:sldChg chg="del">
        <pc:chgData name="Ed Godfrey" userId="61aa7c48ee0e3db0" providerId="LiveId" clId="{277B379F-DFAF-4CFD-ADF2-7B4728FBCC7A}" dt="2023-06-24T20:53:17.252" v="708" actId="47"/>
        <pc:sldMkLst>
          <pc:docMk/>
          <pc:sldMk cId="2439800376" sldId="466"/>
        </pc:sldMkLst>
      </pc:sldChg>
      <pc:sldChg chg="del">
        <pc:chgData name="Ed Godfrey" userId="61aa7c48ee0e3db0" providerId="LiveId" clId="{277B379F-DFAF-4CFD-ADF2-7B4728FBCC7A}" dt="2023-06-24T20:53:16.841" v="707" actId="47"/>
        <pc:sldMkLst>
          <pc:docMk/>
          <pc:sldMk cId="4241615019" sldId="467"/>
        </pc:sldMkLst>
      </pc:sldChg>
      <pc:sldChg chg="del">
        <pc:chgData name="Ed Godfrey" userId="61aa7c48ee0e3db0" providerId="LiveId" clId="{277B379F-DFAF-4CFD-ADF2-7B4728FBCC7A}" dt="2023-06-24T20:32:26.462" v="397" actId="2696"/>
        <pc:sldMkLst>
          <pc:docMk/>
          <pc:sldMk cId="709451206" sldId="472"/>
        </pc:sldMkLst>
      </pc:sldChg>
      <pc:sldChg chg="modSp mod">
        <pc:chgData name="Ed Godfrey" userId="61aa7c48ee0e3db0" providerId="LiveId" clId="{277B379F-DFAF-4CFD-ADF2-7B4728FBCC7A}" dt="2023-06-24T20:32:59.585" v="421" actId="20577"/>
        <pc:sldMkLst>
          <pc:docMk/>
          <pc:sldMk cId="1800613764" sldId="473"/>
        </pc:sldMkLst>
        <pc:spChg chg="mod">
          <ac:chgData name="Ed Godfrey" userId="61aa7c48ee0e3db0" providerId="LiveId" clId="{277B379F-DFAF-4CFD-ADF2-7B4728FBCC7A}" dt="2023-06-24T20:32:59.585" v="421" actId="20577"/>
          <ac:spMkLst>
            <pc:docMk/>
            <pc:sldMk cId="1800613764" sldId="473"/>
            <ac:spMk id="3" creationId="{9E3293C3-2021-04F5-B3B2-149081BCD341}"/>
          </ac:spMkLst>
        </pc:spChg>
        <pc:spChg chg="mod">
          <ac:chgData name="Ed Godfrey" userId="61aa7c48ee0e3db0" providerId="LiveId" clId="{277B379F-DFAF-4CFD-ADF2-7B4728FBCC7A}" dt="2023-06-24T20:32:55.033" v="417" actId="20577"/>
          <ac:spMkLst>
            <pc:docMk/>
            <pc:sldMk cId="1800613764" sldId="473"/>
            <ac:spMk id="6" creationId="{27341E30-1523-0531-D0E1-7D6824619EE0}"/>
          </ac:spMkLst>
        </pc:spChg>
      </pc:sldChg>
      <pc:sldChg chg="del">
        <pc:chgData name="Ed Godfrey" userId="61aa7c48ee0e3db0" providerId="LiveId" clId="{277B379F-DFAF-4CFD-ADF2-7B4728FBCC7A}" dt="2023-06-24T20:53:12.582" v="696" actId="47"/>
        <pc:sldMkLst>
          <pc:docMk/>
          <pc:sldMk cId="2088281944" sldId="475"/>
        </pc:sldMkLst>
      </pc:sldChg>
      <pc:sldChg chg="del">
        <pc:chgData name="Ed Godfrey" userId="61aa7c48ee0e3db0" providerId="LiveId" clId="{277B379F-DFAF-4CFD-ADF2-7B4728FBCC7A}" dt="2023-06-24T20:53:09.724" v="692" actId="47"/>
        <pc:sldMkLst>
          <pc:docMk/>
          <pc:sldMk cId="2499479332" sldId="476"/>
        </pc:sldMkLst>
      </pc:sldChg>
      <pc:sldChg chg="del">
        <pc:chgData name="Ed Godfrey" userId="61aa7c48ee0e3db0" providerId="LiveId" clId="{277B379F-DFAF-4CFD-ADF2-7B4728FBCC7A}" dt="2023-06-24T20:53:11.496" v="693" actId="47"/>
        <pc:sldMkLst>
          <pc:docMk/>
          <pc:sldMk cId="2485634757" sldId="477"/>
        </pc:sldMkLst>
      </pc:sldChg>
      <pc:sldChg chg="del">
        <pc:chgData name="Ed Godfrey" userId="61aa7c48ee0e3db0" providerId="LiveId" clId="{277B379F-DFAF-4CFD-ADF2-7B4728FBCC7A}" dt="2023-06-24T20:53:11.792" v="694" actId="47"/>
        <pc:sldMkLst>
          <pc:docMk/>
          <pc:sldMk cId="1446860906" sldId="478"/>
        </pc:sldMkLst>
      </pc:sldChg>
      <pc:sldChg chg="del">
        <pc:chgData name="Ed Godfrey" userId="61aa7c48ee0e3db0" providerId="LiveId" clId="{277B379F-DFAF-4CFD-ADF2-7B4728FBCC7A}" dt="2023-06-24T20:53:12.186" v="695" actId="47"/>
        <pc:sldMkLst>
          <pc:docMk/>
          <pc:sldMk cId="1233592956" sldId="479"/>
        </pc:sldMkLst>
      </pc:sldChg>
      <pc:sldChg chg="del">
        <pc:chgData name="Ed Godfrey" userId="61aa7c48ee0e3db0" providerId="LiveId" clId="{277B379F-DFAF-4CFD-ADF2-7B4728FBCC7A}" dt="2023-06-24T20:53:12.963" v="697" actId="47"/>
        <pc:sldMkLst>
          <pc:docMk/>
          <pc:sldMk cId="1420370060" sldId="481"/>
        </pc:sldMkLst>
      </pc:sldChg>
      <pc:sldChg chg="del">
        <pc:chgData name="Ed Godfrey" userId="61aa7c48ee0e3db0" providerId="LiveId" clId="{277B379F-DFAF-4CFD-ADF2-7B4728FBCC7A}" dt="2023-06-24T20:53:13.351" v="698" actId="47"/>
        <pc:sldMkLst>
          <pc:docMk/>
          <pc:sldMk cId="2112565320" sldId="482"/>
        </pc:sldMkLst>
      </pc:sldChg>
      <pc:sldChg chg="del">
        <pc:chgData name="Ed Godfrey" userId="61aa7c48ee0e3db0" providerId="LiveId" clId="{277B379F-DFAF-4CFD-ADF2-7B4728FBCC7A}" dt="2023-06-24T20:53:13.756" v="699" actId="47"/>
        <pc:sldMkLst>
          <pc:docMk/>
          <pc:sldMk cId="552972153" sldId="483"/>
        </pc:sldMkLst>
      </pc:sldChg>
      <pc:sldChg chg="del">
        <pc:chgData name="Ed Godfrey" userId="61aa7c48ee0e3db0" providerId="LiveId" clId="{277B379F-DFAF-4CFD-ADF2-7B4728FBCC7A}" dt="2023-06-24T20:53:14.124" v="700" actId="47"/>
        <pc:sldMkLst>
          <pc:docMk/>
          <pc:sldMk cId="2427215453" sldId="484"/>
        </pc:sldMkLst>
      </pc:sldChg>
      <pc:sldChg chg="del">
        <pc:chgData name="Ed Godfrey" userId="61aa7c48ee0e3db0" providerId="LiveId" clId="{277B379F-DFAF-4CFD-ADF2-7B4728FBCC7A}" dt="2023-06-24T20:53:14.501" v="701" actId="47"/>
        <pc:sldMkLst>
          <pc:docMk/>
          <pc:sldMk cId="2691038825" sldId="485"/>
        </pc:sldMkLst>
      </pc:sldChg>
      <pc:sldChg chg="del">
        <pc:chgData name="Ed Godfrey" userId="61aa7c48ee0e3db0" providerId="LiveId" clId="{277B379F-DFAF-4CFD-ADF2-7B4728FBCC7A}" dt="2023-06-24T20:53:14.871" v="702" actId="47"/>
        <pc:sldMkLst>
          <pc:docMk/>
          <pc:sldMk cId="284959098" sldId="486"/>
        </pc:sldMkLst>
      </pc:sldChg>
      <pc:sldChg chg="del">
        <pc:chgData name="Ed Godfrey" userId="61aa7c48ee0e3db0" providerId="LiveId" clId="{277B379F-DFAF-4CFD-ADF2-7B4728FBCC7A}" dt="2023-06-24T20:53:15.260" v="703" actId="47"/>
        <pc:sldMkLst>
          <pc:docMk/>
          <pc:sldMk cId="632583981" sldId="487"/>
        </pc:sldMkLst>
      </pc:sldChg>
      <pc:sldChg chg="del">
        <pc:chgData name="Ed Godfrey" userId="61aa7c48ee0e3db0" providerId="LiveId" clId="{277B379F-DFAF-4CFD-ADF2-7B4728FBCC7A}" dt="2023-06-24T20:53:15.637" v="704" actId="47"/>
        <pc:sldMkLst>
          <pc:docMk/>
          <pc:sldMk cId="2697104944" sldId="488"/>
        </pc:sldMkLst>
      </pc:sldChg>
      <pc:sldChg chg="del">
        <pc:chgData name="Ed Godfrey" userId="61aa7c48ee0e3db0" providerId="LiveId" clId="{277B379F-DFAF-4CFD-ADF2-7B4728FBCC7A}" dt="2023-06-24T20:53:16.003" v="705" actId="47"/>
        <pc:sldMkLst>
          <pc:docMk/>
          <pc:sldMk cId="2920971352" sldId="489"/>
        </pc:sldMkLst>
      </pc:sldChg>
      <pc:sldChg chg="del">
        <pc:chgData name="Ed Godfrey" userId="61aa7c48ee0e3db0" providerId="LiveId" clId="{277B379F-DFAF-4CFD-ADF2-7B4728FBCC7A}" dt="2023-06-24T20:53:18.298" v="710" actId="47"/>
        <pc:sldMkLst>
          <pc:docMk/>
          <pc:sldMk cId="2051501235" sldId="490"/>
        </pc:sldMkLst>
      </pc:sldChg>
      <pc:sldChg chg="del">
        <pc:chgData name="Ed Godfrey" userId="61aa7c48ee0e3db0" providerId="LiveId" clId="{277B379F-DFAF-4CFD-ADF2-7B4728FBCC7A}" dt="2023-06-24T20:53:19.078" v="711" actId="47"/>
        <pc:sldMkLst>
          <pc:docMk/>
          <pc:sldMk cId="4285853255" sldId="491"/>
        </pc:sldMkLst>
      </pc:sldChg>
      <pc:sldChg chg="modSp add mod">
        <pc:chgData name="Ed Godfrey" userId="61aa7c48ee0e3db0" providerId="LiveId" clId="{277B379F-DFAF-4CFD-ADF2-7B4728FBCC7A}" dt="2023-06-24T20:12:58.509" v="25" actId="20577"/>
        <pc:sldMkLst>
          <pc:docMk/>
          <pc:sldMk cId="2480515971" sldId="492"/>
        </pc:sldMkLst>
        <pc:spChg chg="mod">
          <ac:chgData name="Ed Godfrey" userId="61aa7c48ee0e3db0" providerId="LiveId" clId="{277B379F-DFAF-4CFD-ADF2-7B4728FBCC7A}" dt="2023-06-24T20:12:52.605" v="14" actId="113"/>
          <ac:spMkLst>
            <pc:docMk/>
            <pc:sldMk cId="2480515971" sldId="492"/>
            <ac:spMk id="3" creationId="{9E3293C3-2021-04F5-B3B2-149081BCD341}"/>
          </ac:spMkLst>
        </pc:spChg>
        <pc:spChg chg="mod">
          <ac:chgData name="Ed Godfrey" userId="61aa7c48ee0e3db0" providerId="LiveId" clId="{277B379F-DFAF-4CFD-ADF2-7B4728FBCC7A}" dt="2023-06-24T20:12:58.509" v="25" actId="20577"/>
          <ac:spMkLst>
            <pc:docMk/>
            <pc:sldMk cId="2480515971" sldId="492"/>
            <ac:spMk id="6" creationId="{27341E30-1523-0531-D0E1-7D6824619EE0}"/>
          </ac:spMkLst>
        </pc:spChg>
      </pc:sldChg>
      <pc:sldChg chg="modSp add mod">
        <pc:chgData name="Ed Godfrey" userId="61aa7c48ee0e3db0" providerId="LiveId" clId="{277B379F-DFAF-4CFD-ADF2-7B4728FBCC7A}" dt="2023-06-24T20:14:42.557" v="44" actId="20577"/>
        <pc:sldMkLst>
          <pc:docMk/>
          <pc:sldMk cId="98262917" sldId="493"/>
        </pc:sldMkLst>
        <pc:spChg chg="mod">
          <ac:chgData name="Ed Godfrey" userId="61aa7c48ee0e3db0" providerId="LiveId" clId="{277B379F-DFAF-4CFD-ADF2-7B4728FBCC7A}" dt="2023-06-24T20:14:36.479" v="30" actId="113"/>
          <ac:spMkLst>
            <pc:docMk/>
            <pc:sldMk cId="98262917" sldId="493"/>
            <ac:spMk id="3" creationId="{9E3293C3-2021-04F5-B3B2-149081BCD341}"/>
          </ac:spMkLst>
        </pc:spChg>
        <pc:spChg chg="mod">
          <ac:chgData name="Ed Godfrey" userId="61aa7c48ee0e3db0" providerId="LiveId" clId="{277B379F-DFAF-4CFD-ADF2-7B4728FBCC7A}" dt="2023-06-24T20:14:42.557" v="44" actId="20577"/>
          <ac:spMkLst>
            <pc:docMk/>
            <pc:sldMk cId="98262917" sldId="493"/>
            <ac:spMk id="6" creationId="{27341E30-1523-0531-D0E1-7D6824619EE0}"/>
          </ac:spMkLst>
        </pc:spChg>
      </pc:sldChg>
      <pc:sldChg chg="modSp add mod">
        <pc:chgData name="Ed Godfrey" userId="61aa7c48ee0e3db0" providerId="LiveId" clId="{277B379F-DFAF-4CFD-ADF2-7B4728FBCC7A}" dt="2023-06-24T20:15:51.478" v="95" actId="20577"/>
        <pc:sldMkLst>
          <pc:docMk/>
          <pc:sldMk cId="1106024317" sldId="494"/>
        </pc:sldMkLst>
        <pc:spChg chg="mod">
          <ac:chgData name="Ed Godfrey" userId="61aa7c48ee0e3db0" providerId="LiveId" clId="{277B379F-DFAF-4CFD-ADF2-7B4728FBCC7A}" dt="2023-06-24T20:15:51.478" v="95" actId="20577"/>
          <ac:spMkLst>
            <pc:docMk/>
            <pc:sldMk cId="1106024317" sldId="494"/>
            <ac:spMk id="3" creationId="{9E3293C3-2021-04F5-B3B2-149081BCD341}"/>
          </ac:spMkLst>
        </pc:spChg>
        <pc:spChg chg="mod">
          <ac:chgData name="Ed Godfrey" userId="61aa7c48ee0e3db0" providerId="LiveId" clId="{277B379F-DFAF-4CFD-ADF2-7B4728FBCC7A}" dt="2023-06-24T20:15:36.995" v="61" actId="20577"/>
          <ac:spMkLst>
            <pc:docMk/>
            <pc:sldMk cId="1106024317" sldId="494"/>
            <ac:spMk id="6" creationId="{27341E30-1523-0531-D0E1-7D6824619EE0}"/>
          </ac:spMkLst>
        </pc:spChg>
      </pc:sldChg>
      <pc:sldChg chg="add">
        <pc:chgData name="Ed Godfrey" userId="61aa7c48ee0e3db0" providerId="LiveId" clId="{277B379F-DFAF-4CFD-ADF2-7B4728FBCC7A}" dt="2023-06-24T20:16:21.952" v="96"/>
        <pc:sldMkLst>
          <pc:docMk/>
          <pc:sldMk cId="1524147756" sldId="495"/>
        </pc:sldMkLst>
      </pc:sldChg>
      <pc:sldChg chg="modSp add mod">
        <pc:chgData name="Ed Godfrey" userId="61aa7c48ee0e3db0" providerId="LiveId" clId="{277B379F-DFAF-4CFD-ADF2-7B4728FBCC7A}" dt="2023-06-24T20:25:06.822" v="177" actId="20577"/>
        <pc:sldMkLst>
          <pc:docMk/>
          <pc:sldMk cId="2401537051" sldId="496"/>
        </pc:sldMkLst>
        <pc:spChg chg="mod">
          <ac:chgData name="Ed Godfrey" userId="61aa7c48ee0e3db0" providerId="LiveId" clId="{277B379F-DFAF-4CFD-ADF2-7B4728FBCC7A}" dt="2023-06-24T20:25:00.781" v="165" actId="113"/>
          <ac:spMkLst>
            <pc:docMk/>
            <pc:sldMk cId="2401537051" sldId="496"/>
            <ac:spMk id="3" creationId="{9E3293C3-2021-04F5-B3B2-149081BCD341}"/>
          </ac:spMkLst>
        </pc:spChg>
        <pc:spChg chg="mod">
          <ac:chgData name="Ed Godfrey" userId="61aa7c48ee0e3db0" providerId="LiveId" clId="{277B379F-DFAF-4CFD-ADF2-7B4728FBCC7A}" dt="2023-06-24T20:25:06.822" v="177" actId="20577"/>
          <ac:spMkLst>
            <pc:docMk/>
            <pc:sldMk cId="2401537051" sldId="496"/>
            <ac:spMk id="6" creationId="{27341E30-1523-0531-D0E1-7D6824619EE0}"/>
          </ac:spMkLst>
        </pc:spChg>
      </pc:sldChg>
      <pc:sldChg chg="modSp add mod">
        <pc:chgData name="Ed Godfrey" userId="61aa7c48ee0e3db0" providerId="LiveId" clId="{277B379F-DFAF-4CFD-ADF2-7B4728FBCC7A}" dt="2023-06-24T20:25:37.269" v="200" actId="20577"/>
        <pc:sldMkLst>
          <pc:docMk/>
          <pc:sldMk cId="2208246500" sldId="497"/>
        </pc:sldMkLst>
        <pc:spChg chg="mod">
          <ac:chgData name="Ed Godfrey" userId="61aa7c48ee0e3db0" providerId="LiveId" clId="{277B379F-DFAF-4CFD-ADF2-7B4728FBCC7A}" dt="2023-06-24T20:25:28.132" v="182" actId="255"/>
          <ac:spMkLst>
            <pc:docMk/>
            <pc:sldMk cId="2208246500" sldId="497"/>
            <ac:spMk id="3" creationId="{9E3293C3-2021-04F5-B3B2-149081BCD341}"/>
          </ac:spMkLst>
        </pc:spChg>
        <pc:spChg chg="mod">
          <ac:chgData name="Ed Godfrey" userId="61aa7c48ee0e3db0" providerId="LiveId" clId="{277B379F-DFAF-4CFD-ADF2-7B4728FBCC7A}" dt="2023-06-24T20:25:37.269" v="200" actId="20577"/>
          <ac:spMkLst>
            <pc:docMk/>
            <pc:sldMk cId="2208246500" sldId="497"/>
            <ac:spMk id="6" creationId="{27341E30-1523-0531-D0E1-7D6824619EE0}"/>
          </ac:spMkLst>
        </pc:spChg>
      </pc:sldChg>
      <pc:sldChg chg="modSp add modAnim">
        <pc:chgData name="Ed Godfrey" userId="61aa7c48ee0e3db0" providerId="LiveId" clId="{277B379F-DFAF-4CFD-ADF2-7B4728FBCC7A}" dt="2023-06-24T20:28:07.125" v="365"/>
        <pc:sldMkLst>
          <pc:docMk/>
          <pc:sldMk cId="1856469243" sldId="498"/>
        </pc:sldMkLst>
        <pc:spChg chg="mod">
          <ac:chgData name="Ed Godfrey" userId="61aa7c48ee0e3db0" providerId="LiveId" clId="{277B379F-DFAF-4CFD-ADF2-7B4728FBCC7A}" dt="2023-06-24T20:27:46.803" v="361" actId="255"/>
          <ac:spMkLst>
            <pc:docMk/>
            <pc:sldMk cId="1856469243" sldId="498"/>
            <ac:spMk id="2" creationId="{47B4A78E-AA7A-A953-FC66-DA9403B458D9}"/>
          </ac:spMkLst>
        </pc:spChg>
      </pc:sldChg>
      <pc:sldChg chg="modSp add mod ord">
        <pc:chgData name="Ed Godfrey" userId="61aa7c48ee0e3db0" providerId="LiveId" clId="{277B379F-DFAF-4CFD-ADF2-7B4728FBCC7A}" dt="2023-06-24T20:38:14.389" v="506" actId="20577"/>
        <pc:sldMkLst>
          <pc:docMk/>
          <pc:sldMk cId="1020231009" sldId="499"/>
        </pc:sldMkLst>
        <pc:spChg chg="mod">
          <ac:chgData name="Ed Godfrey" userId="61aa7c48ee0e3db0" providerId="LiveId" clId="{277B379F-DFAF-4CFD-ADF2-7B4728FBCC7A}" dt="2023-06-24T20:38:07.432" v="491" actId="207"/>
          <ac:spMkLst>
            <pc:docMk/>
            <pc:sldMk cId="1020231009" sldId="499"/>
            <ac:spMk id="3" creationId="{9E3293C3-2021-04F5-B3B2-149081BCD341}"/>
          </ac:spMkLst>
        </pc:spChg>
        <pc:spChg chg="mod">
          <ac:chgData name="Ed Godfrey" userId="61aa7c48ee0e3db0" providerId="LiveId" clId="{277B379F-DFAF-4CFD-ADF2-7B4728FBCC7A}" dt="2023-06-24T20:38:14.389" v="506" actId="20577"/>
          <ac:spMkLst>
            <pc:docMk/>
            <pc:sldMk cId="1020231009" sldId="499"/>
            <ac:spMk id="6" creationId="{27341E30-1523-0531-D0E1-7D6824619EE0}"/>
          </ac:spMkLst>
        </pc:spChg>
      </pc:sldChg>
      <pc:sldChg chg="modSp add mod ord modAnim">
        <pc:chgData name="Ed Godfrey" userId="61aa7c48ee0e3db0" providerId="LiveId" clId="{277B379F-DFAF-4CFD-ADF2-7B4728FBCC7A}" dt="2023-06-24T20:36:37.034" v="482"/>
        <pc:sldMkLst>
          <pc:docMk/>
          <pc:sldMk cId="3862817944" sldId="500"/>
        </pc:sldMkLst>
        <pc:spChg chg="mod">
          <ac:chgData name="Ed Godfrey" userId="61aa7c48ee0e3db0" providerId="LiveId" clId="{277B379F-DFAF-4CFD-ADF2-7B4728FBCC7A}" dt="2023-06-24T20:35:46.738" v="480" actId="20577"/>
          <ac:spMkLst>
            <pc:docMk/>
            <pc:sldMk cId="3862817944" sldId="500"/>
            <ac:spMk id="3" creationId="{9E3293C3-2021-04F5-B3B2-149081BCD341}"/>
          </ac:spMkLst>
        </pc:spChg>
      </pc:sldChg>
      <pc:sldChg chg="add">
        <pc:chgData name="Ed Godfrey" userId="61aa7c48ee0e3db0" providerId="LiveId" clId="{277B379F-DFAF-4CFD-ADF2-7B4728FBCC7A}" dt="2023-06-24T20:37:34.315" v="487"/>
        <pc:sldMkLst>
          <pc:docMk/>
          <pc:sldMk cId="3183146992" sldId="501"/>
        </pc:sldMkLst>
      </pc:sldChg>
      <pc:sldChg chg="modSp add mod modAnim">
        <pc:chgData name="Ed Godfrey" userId="61aa7c48ee0e3db0" providerId="LiveId" clId="{277B379F-DFAF-4CFD-ADF2-7B4728FBCC7A}" dt="2023-06-24T20:43:00.937" v="564" actId="20577"/>
        <pc:sldMkLst>
          <pc:docMk/>
          <pc:sldMk cId="4289627328" sldId="502"/>
        </pc:sldMkLst>
        <pc:spChg chg="mod">
          <ac:chgData name="Ed Godfrey" userId="61aa7c48ee0e3db0" providerId="LiveId" clId="{277B379F-DFAF-4CFD-ADF2-7B4728FBCC7A}" dt="2023-06-24T20:42:09.820" v="527" actId="255"/>
          <ac:spMkLst>
            <pc:docMk/>
            <pc:sldMk cId="4289627328" sldId="502"/>
            <ac:spMk id="3" creationId="{9E3293C3-2021-04F5-B3B2-149081BCD341}"/>
          </ac:spMkLst>
        </pc:spChg>
        <pc:spChg chg="mod">
          <ac:chgData name="Ed Godfrey" userId="61aa7c48ee0e3db0" providerId="LiveId" clId="{277B379F-DFAF-4CFD-ADF2-7B4728FBCC7A}" dt="2023-06-24T20:43:00.937" v="564" actId="20577"/>
          <ac:spMkLst>
            <pc:docMk/>
            <pc:sldMk cId="4289627328" sldId="502"/>
            <ac:spMk id="6" creationId="{27341E30-1523-0531-D0E1-7D6824619EE0}"/>
          </ac:spMkLst>
        </pc:spChg>
      </pc:sldChg>
      <pc:sldChg chg="modSp add mod modAnim">
        <pc:chgData name="Ed Godfrey" userId="61aa7c48ee0e3db0" providerId="LiveId" clId="{277B379F-DFAF-4CFD-ADF2-7B4728FBCC7A}" dt="2023-06-24T20:43:57.289" v="574" actId="20577"/>
        <pc:sldMkLst>
          <pc:docMk/>
          <pc:sldMk cId="801785963" sldId="503"/>
        </pc:sldMkLst>
        <pc:spChg chg="mod">
          <ac:chgData name="Ed Godfrey" userId="61aa7c48ee0e3db0" providerId="LiveId" clId="{277B379F-DFAF-4CFD-ADF2-7B4728FBCC7A}" dt="2023-06-24T20:43:36.022" v="566" actId="20577"/>
          <ac:spMkLst>
            <pc:docMk/>
            <pc:sldMk cId="801785963" sldId="503"/>
            <ac:spMk id="3" creationId="{9E3293C3-2021-04F5-B3B2-149081BCD341}"/>
          </ac:spMkLst>
        </pc:spChg>
        <pc:spChg chg="mod">
          <ac:chgData name="Ed Godfrey" userId="61aa7c48ee0e3db0" providerId="LiveId" clId="{277B379F-DFAF-4CFD-ADF2-7B4728FBCC7A}" dt="2023-06-24T20:43:57.289" v="574" actId="20577"/>
          <ac:spMkLst>
            <pc:docMk/>
            <pc:sldMk cId="801785963" sldId="503"/>
            <ac:spMk id="6" creationId="{27341E30-1523-0531-D0E1-7D6824619EE0}"/>
          </ac:spMkLst>
        </pc:spChg>
      </pc:sldChg>
      <pc:sldChg chg="modSp add modAnim">
        <pc:chgData name="Ed Godfrey" userId="61aa7c48ee0e3db0" providerId="LiveId" clId="{277B379F-DFAF-4CFD-ADF2-7B4728FBCC7A}" dt="2023-06-24T20:44:02.440" v="581" actId="20577"/>
        <pc:sldMkLst>
          <pc:docMk/>
          <pc:sldMk cId="965761446" sldId="504"/>
        </pc:sldMkLst>
        <pc:spChg chg="mod">
          <ac:chgData name="Ed Godfrey" userId="61aa7c48ee0e3db0" providerId="LiveId" clId="{277B379F-DFAF-4CFD-ADF2-7B4728FBCC7A}" dt="2023-06-24T20:43:41.649" v="567" actId="6549"/>
          <ac:spMkLst>
            <pc:docMk/>
            <pc:sldMk cId="965761446" sldId="504"/>
            <ac:spMk id="3" creationId="{9E3293C3-2021-04F5-B3B2-149081BCD341}"/>
          </ac:spMkLst>
        </pc:spChg>
        <pc:spChg chg="mod">
          <ac:chgData name="Ed Godfrey" userId="61aa7c48ee0e3db0" providerId="LiveId" clId="{277B379F-DFAF-4CFD-ADF2-7B4728FBCC7A}" dt="2023-06-24T20:44:02.440" v="581" actId="20577"/>
          <ac:spMkLst>
            <pc:docMk/>
            <pc:sldMk cId="965761446" sldId="504"/>
            <ac:spMk id="6" creationId="{27341E30-1523-0531-D0E1-7D6824619EE0}"/>
          </ac:spMkLst>
        </pc:spChg>
      </pc:sldChg>
      <pc:sldChg chg="add">
        <pc:chgData name="Ed Godfrey" userId="61aa7c48ee0e3db0" providerId="LiveId" clId="{277B379F-DFAF-4CFD-ADF2-7B4728FBCC7A}" dt="2023-06-24T20:44:45.285" v="582"/>
        <pc:sldMkLst>
          <pc:docMk/>
          <pc:sldMk cId="2741225223" sldId="505"/>
        </pc:sldMkLst>
      </pc:sldChg>
      <pc:sldChg chg="modSp add mod">
        <pc:chgData name="Ed Godfrey" userId="61aa7c48ee0e3db0" providerId="LiveId" clId="{277B379F-DFAF-4CFD-ADF2-7B4728FBCC7A}" dt="2023-06-24T20:47:03.544" v="609" actId="20577"/>
        <pc:sldMkLst>
          <pc:docMk/>
          <pc:sldMk cId="2829870125" sldId="506"/>
        </pc:sldMkLst>
        <pc:spChg chg="mod">
          <ac:chgData name="Ed Godfrey" userId="61aa7c48ee0e3db0" providerId="LiveId" clId="{277B379F-DFAF-4CFD-ADF2-7B4728FBCC7A}" dt="2023-06-24T20:46:57.920" v="596" actId="20577"/>
          <ac:spMkLst>
            <pc:docMk/>
            <pc:sldMk cId="2829870125" sldId="506"/>
            <ac:spMk id="3" creationId="{9E3293C3-2021-04F5-B3B2-149081BCD341}"/>
          </ac:spMkLst>
        </pc:spChg>
        <pc:spChg chg="mod">
          <ac:chgData name="Ed Godfrey" userId="61aa7c48ee0e3db0" providerId="LiveId" clId="{277B379F-DFAF-4CFD-ADF2-7B4728FBCC7A}" dt="2023-06-24T20:47:03.544" v="609" actId="20577"/>
          <ac:spMkLst>
            <pc:docMk/>
            <pc:sldMk cId="2829870125" sldId="506"/>
            <ac:spMk id="6" creationId="{27341E30-1523-0531-D0E1-7D6824619EE0}"/>
          </ac:spMkLst>
        </pc:spChg>
      </pc:sldChg>
      <pc:sldChg chg="modSp add mod">
        <pc:chgData name="Ed Godfrey" userId="61aa7c48ee0e3db0" providerId="LiveId" clId="{277B379F-DFAF-4CFD-ADF2-7B4728FBCC7A}" dt="2023-06-24T20:48:01.674" v="619" actId="113"/>
        <pc:sldMkLst>
          <pc:docMk/>
          <pc:sldMk cId="1517359845" sldId="507"/>
        </pc:sldMkLst>
        <pc:spChg chg="mod">
          <ac:chgData name="Ed Godfrey" userId="61aa7c48ee0e3db0" providerId="LiveId" clId="{277B379F-DFAF-4CFD-ADF2-7B4728FBCC7A}" dt="2023-06-24T20:48:01.674" v="619" actId="113"/>
          <ac:spMkLst>
            <pc:docMk/>
            <pc:sldMk cId="1517359845" sldId="507"/>
            <ac:spMk id="3" creationId="{9E3293C3-2021-04F5-B3B2-149081BCD341}"/>
          </ac:spMkLst>
        </pc:spChg>
        <pc:spChg chg="mod">
          <ac:chgData name="Ed Godfrey" userId="61aa7c48ee0e3db0" providerId="LiveId" clId="{277B379F-DFAF-4CFD-ADF2-7B4728FBCC7A}" dt="2023-06-24T20:47:55.127" v="618" actId="20577"/>
          <ac:spMkLst>
            <pc:docMk/>
            <pc:sldMk cId="1517359845" sldId="507"/>
            <ac:spMk id="6" creationId="{27341E30-1523-0531-D0E1-7D6824619EE0}"/>
          </ac:spMkLst>
        </pc:spChg>
      </pc:sldChg>
      <pc:sldChg chg="add">
        <pc:chgData name="Ed Godfrey" userId="61aa7c48ee0e3db0" providerId="LiveId" clId="{277B379F-DFAF-4CFD-ADF2-7B4728FBCC7A}" dt="2023-06-24T20:48:26.508" v="620"/>
        <pc:sldMkLst>
          <pc:docMk/>
          <pc:sldMk cId="342967078" sldId="508"/>
        </pc:sldMkLst>
      </pc:sldChg>
      <pc:sldChg chg="modSp add mod">
        <pc:chgData name="Ed Godfrey" userId="61aa7c48ee0e3db0" providerId="LiveId" clId="{277B379F-DFAF-4CFD-ADF2-7B4728FBCC7A}" dt="2023-06-24T20:49:58.095" v="655" actId="20577"/>
        <pc:sldMkLst>
          <pc:docMk/>
          <pc:sldMk cId="288769306" sldId="509"/>
        </pc:sldMkLst>
        <pc:spChg chg="mod">
          <ac:chgData name="Ed Godfrey" userId="61aa7c48ee0e3db0" providerId="LiveId" clId="{277B379F-DFAF-4CFD-ADF2-7B4728FBCC7A}" dt="2023-06-24T20:49:58.095" v="655" actId="20577"/>
          <ac:spMkLst>
            <pc:docMk/>
            <pc:sldMk cId="288769306" sldId="509"/>
            <ac:spMk id="3" creationId="{9E3293C3-2021-04F5-B3B2-149081BCD341}"/>
          </ac:spMkLst>
        </pc:spChg>
        <pc:spChg chg="mod">
          <ac:chgData name="Ed Godfrey" userId="61aa7c48ee0e3db0" providerId="LiveId" clId="{277B379F-DFAF-4CFD-ADF2-7B4728FBCC7A}" dt="2023-06-24T20:49:53.345" v="649" actId="6549"/>
          <ac:spMkLst>
            <pc:docMk/>
            <pc:sldMk cId="288769306" sldId="509"/>
            <ac:spMk id="6" creationId="{27341E30-1523-0531-D0E1-7D6824619EE0}"/>
          </ac:spMkLst>
        </pc:spChg>
      </pc:sldChg>
      <pc:sldChg chg="modSp add mod">
        <pc:chgData name="Ed Godfrey" userId="61aa7c48ee0e3db0" providerId="LiveId" clId="{277B379F-DFAF-4CFD-ADF2-7B4728FBCC7A}" dt="2023-06-24T20:51:16.557" v="678" actId="20577"/>
        <pc:sldMkLst>
          <pc:docMk/>
          <pc:sldMk cId="464786421" sldId="510"/>
        </pc:sldMkLst>
        <pc:spChg chg="mod">
          <ac:chgData name="Ed Godfrey" userId="61aa7c48ee0e3db0" providerId="LiveId" clId="{277B379F-DFAF-4CFD-ADF2-7B4728FBCC7A}" dt="2023-06-24T20:51:06.028" v="660" actId="113"/>
          <ac:spMkLst>
            <pc:docMk/>
            <pc:sldMk cId="464786421" sldId="510"/>
            <ac:spMk id="3" creationId="{9E3293C3-2021-04F5-B3B2-149081BCD341}"/>
          </ac:spMkLst>
        </pc:spChg>
        <pc:spChg chg="mod">
          <ac:chgData name="Ed Godfrey" userId="61aa7c48ee0e3db0" providerId="LiveId" clId="{277B379F-DFAF-4CFD-ADF2-7B4728FBCC7A}" dt="2023-06-24T20:51:16.557" v="678" actId="20577"/>
          <ac:spMkLst>
            <pc:docMk/>
            <pc:sldMk cId="464786421" sldId="510"/>
            <ac:spMk id="6" creationId="{27341E30-1523-0531-D0E1-7D6824619EE0}"/>
          </ac:spMkLst>
        </pc:spChg>
      </pc:sldChg>
      <pc:sldChg chg="modSp add mod">
        <pc:chgData name="Ed Godfrey" userId="61aa7c48ee0e3db0" providerId="LiveId" clId="{277B379F-DFAF-4CFD-ADF2-7B4728FBCC7A}" dt="2023-06-24T20:52:09.413" v="690" actId="20577"/>
        <pc:sldMkLst>
          <pc:docMk/>
          <pc:sldMk cId="1442206728" sldId="511"/>
        </pc:sldMkLst>
        <pc:spChg chg="mod">
          <ac:chgData name="Ed Godfrey" userId="61aa7c48ee0e3db0" providerId="LiveId" clId="{277B379F-DFAF-4CFD-ADF2-7B4728FBCC7A}" dt="2023-06-24T20:52:06.357" v="683" actId="113"/>
          <ac:spMkLst>
            <pc:docMk/>
            <pc:sldMk cId="1442206728" sldId="511"/>
            <ac:spMk id="3" creationId="{9E3293C3-2021-04F5-B3B2-149081BCD341}"/>
          </ac:spMkLst>
        </pc:spChg>
        <pc:spChg chg="mod">
          <ac:chgData name="Ed Godfrey" userId="61aa7c48ee0e3db0" providerId="LiveId" clId="{277B379F-DFAF-4CFD-ADF2-7B4728FBCC7A}" dt="2023-06-24T20:52:09.413" v="690" actId="20577"/>
          <ac:spMkLst>
            <pc:docMk/>
            <pc:sldMk cId="1442206728" sldId="511"/>
            <ac:spMk id="6" creationId="{27341E30-1523-0531-D0E1-7D6824619EE0}"/>
          </ac:spMkLst>
        </pc:spChg>
      </pc:sldChg>
      <pc:sldChg chg="add">
        <pc:chgData name="Ed Godfrey" userId="61aa7c48ee0e3db0" providerId="LiveId" clId="{277B379F-DFAF-4CFD-ADF2-7B4728FBCC7A}" dt="2023-06-24T20:53:05.496" v="691"/>
        <pc:sldMkLst>
          <pc:docMk/>
          <pc:sldMk cId="3848178709" sldId="51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6/24/2023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a:t>
            </a:r>
            <a:r>
              <a:rPr lang="en-US" sz="3900" b="1" dirty="0">
                <a:latin typeface="Abadi" panose="020B0604020104020204" pitchFamily="34" charset="0"/>
              </a:rPr>
              <a:t>4c</a:t>
            </a:r>
            <a:r>
              <a:rPr lang="en-US" sz="3900" b="1" dirty="0">
                <a:solidFill>
                  <a:schemeClr val="tx1"/>
                </a:solidFill>
                <a:latin typeface="Abadi" panose="020B0604020104020204" pitchFamily="34" charset="0"/>
              </a:rPr>
              <a:t>)</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2:10-22</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June 25,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 But godliness actually is a means of great gain when accompanied by contentment. 7 For we have brought nothing into the world, so we cannot take anything out of it either. 8 If we have food and covering, with these we shall be content. 9 But those who want to get rich fall into temptation and a snare and many foolish and harmful desires which plunge men into ruin and destruction. 10 For the love of money is a root of all sorts of evil, and some by longing for it have wandered away from the faith and pierced themselves with many griefs. </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Timothy 6:6-10</a:t>
            </a:r>
          </a:p>
        </p:txBody>
      </p:sp>
    </p:spTree>
    <p:extLst>
      <p:ext uri="{BB962C8B-B14F-4D97-AF65-F5344CB8AC3E}">
        <p14:creationId xmlns:p14="http://schemas.microsoft.com/office/powerpoint/2010/main" val="220824650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3"/>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covetousness (2:15-16)</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73038" y="1438192"/>
            <a:ext cx="1169288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Times New Roman" panose="02020603050405020304" pitchFamily="18" charset="0"/>
              </a:rPr>
              <a:t>15 forsaking the right way, they have gone astray, having followed the way of Balaam, the son of </a:t>
            </a:r>
            <a:r>
              <a:rPr lang="en-US" sz="2400" b="0" dirty="0" err="1">
                <a:solidFill>
                  <a:schemeClr val="tx1"/>
                </a:solidFill>
                <a:latin typeface="Calibri" panose="020F0502020204030204" pitchFamily="34" charset="0"/>
                <a:ea typeface="Times New Roman" panose="02020603050405020304" pitchFamily="18" charset="0"/>
              </a:rPr>
              <a:t>Beor</a:t>
            </a:r>
            <a:r>
              <a:rPr lang="en-US" sz="2400" b="0" dirty="0">
                <a:solidFill>
                  <a:schemeClr val="tx1"/>
                </a:solidFill>
                <a:latin typeface="Calibri" panose="020F0502020204030204" pitchFamily="34" charset="0"/>
                <a:ea typeface="Times New Roman" panose="02020603050405020304" pitchFamily="18" charset="0"/>
              </a:rPr>
              <a:t>, who loved the wages of unrighteousness; 16 but he received a rebuke for his own transgression, for a mute donkey, speaking with a voice of a man, restrained the madness of the prophet. </a:t>
            </a:r>
          </a:p>
          <a:p>
            <a:endParaRPr lang="en-US" sz="24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Covetousness is forsaking the right way</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Covetousness is going astray</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Covetousness is following the way of Balaam</a:t>
            </a:r>
          </a:p>
          <a:p>
            <a:pPr marL="457200" indent="-457200">
              <a:buAutoNum type="alphaUcPeriod"/>
            </a:pPr>
            <a:endParaRPr lang="en-US" sz="24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6469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25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25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25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2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 "Now, therefore, please come, curse this people for me since they are too mighty for me; perhaps I may be able to defeat them and drive them out of the land. For I know that he whom you bless is blessed, and he whom you curse is cursed." </a:t>
            </a:r>
          </a:p>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 So the elders of Moab and the elders of Midian departed with the </a:t>
            </a:r>
            <a:r>
              <a:rPr lang="en-US" sz="36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fees for divination</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their hand; and they came to Balaam and repeated </a:t>
            </a:r>
            <a:r>
              <a:rPr lang="en-US" sz="3600" b="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Balak's</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words to him. </a:t>
            </a:r>
          </a:p>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 He said to them, "Spend the night here, and I will bring word back to you as the LORD may speak to me." And the leaders of Moab stayed with Balaam.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Numbers 22:6-8</a:t>
            </a:r>
          </a:p>
        </p:txBody>
      </p:sp>
    </p:spTree>
    <p:extLst>
      <p:ext uri="{BB962C8B-B14F-4D97-AF65-F5344CB8AC3E}">
        <p14:creationId xmlns:p14="http://schemas.microsoft.com/office/powerpoint/2010/main" val="256571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13 So Balaam arose in the morning and said to </a:t>
            </a:r>
            <a:r>
              <a:rPr lang="en-US" sz="3600" b="0"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Balak's</a:t>
            </a: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leaders, "Go back to your land, for the LORD has refused to let me go with you." 14 The leaders of Moab arose and went to </a:t>
            </a:r>
            <a:r>
              <a:rPr lang="en-US" sz="3600" b="0"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Balak</a:t>
            </a: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said, "Balaam refused to come with us." </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Numbers 22:13-14</a:t>
            </a:r>
          </a:p>
        </p:txBody>
      </p:sp>
    </p:spTree>
    <p:extLst>
      <p:ext uri="{BB962C8B-B14F-4D97-AF65-F5344CB8AC3E}">
        <p14:creationId xmlns:p14="http://schemas.microsoft.com/office/powerpoint/2010/main" val="180061376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 Then </a:t>
            </a:r>
            <a:r>
              <a:rPr lang="en-US" b="0"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Balak</a:t>
            </a: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again sent leaders, more numerous and more distinguished than the former. 16 They came to Balaam and said to him, "Thus says </a:t>
            </a:r>
            <a:r>
              <a:rPr lang="en-US" b="0"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Balak</a:t>
            </a: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son of </a:t>
            </a:r>
            <a:r>
              <a:rPr lang="en-US" b="0"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Zippor</a:t>
            </a: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'Let nothing, I beg you, hinder you from coming to me; 17 for </a:t>
            </a:r>
            <a:r>
              <a:rPr lang="en-US"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will indeed honor you richly</a:t>
            </a: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I will do whatever you say to me. Please come then, curse this people for me.’” </a:t>
            </a:r>
          </a:p>
          <a:p>
            <a:pPr marL="0" marR="0" algn="just">
              <a:spcBef>
                <a:spcPts val="0"/>
              </a:spcBef>
              <a:spcAft>
                <a:spcPts val="0"/>
              </a:spcAft>
            </a:pPr>
            <a:r>
              <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 Balaam replied to the servants of </a:t>
            </a:r>
            <a:r>
              <a:rPr lang="en-US"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Balak</a:t>
            </a:r>
            <a:r>
              <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“Though </a:t>
            </a:r>
            <a:r>
              <a:rPr lang="en-US"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Balak</a:t>
            </a:r>
            <a:r>
              <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were to give me his house full of silver and gold, I could not do anything, either small or great, contrary to the command of the LORD my God.” </a:t>
            </a:r>
          </a:p>
          <a:p>
            <a:pPr marL="0" marR="0" algn="just">
              <a:spcBef>
                <a:spcPts val="0"/>
              </a:spcBef>
              <a:spcAft>
                <a:spcPts val="0"/>
              </a:spcAft>
            </a:pPr>
            <a:r>
              <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 “Now please, you also stay here tonight, and I will find out what else the LORD will speak to me.”</a:t>
            </a:r>
          </a:p>
          <a:p>
            <a:pPr marL="0" marR="0" algn="just">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Numbers 22:15-17</a:t>
            </a:r>
          </a:p>
        </p:txBody>
      </p:sp>
    </p:spTree>
    <p:extLst>
      <p:ext uri="{BB962C8B-B14F-4D97-AF65-F5344CB8AC3E}">
        <p14:creationId xmlns:p14="http://schemas.microsoft.com/office/powerpoint/2010/main" val="3862817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15 forsaking the right way, they have gone astray, having followed the way of Balaam, the son of </a:t>
            </a:r>
            <a:r>
              <a:rPr lang="en-US" sz="4000" b="0" i="1" dirty="0" err="1">
                <a:solidFill>
                  <a:schemeClr val="tx1"/>
                </a:solidFill>
                <a:effectLst/>
                <a:latin typeface="Calibri" panose="020F0502020204030204" pitchFamily="34" charset="0"/>
                <a:ea typeface="Times New Roman" panose="02020603050405020304" pitchFamily="18" charset="0"/>
              </a:rPr>
              <a:t>Beor</a:t>
            </a:r>
            <a:r>
              <a:rPr lang="en-US" sz="4000" b="0" i="1" dirty="0">
                <a:solidFill>
                  <a:schemeClr val="tx1"/>
                </a:solidFill>
                <a:effectLst/>
                <a:latin typeface="Calibri" panose="020F0502020204030204" pitchFamily="34" charset="0"/>
                <a:ea typeface="Times New Roman" panose="02020603050405020304" pitchFamily="18" charset="0"/>
              </a:rPr>
              <a:t>, who loved the wages of unrighteousness; 16 but he received a rebuke for his own transgression, for a mute donkey, speaking with a voice of a man, restrained the madness of the prophet.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2:15-16</a:t>
            </a:r>
          </a:p>
        </p:txBody>
      </p:sp>
    </p:spTree>
    <p:extLst>
      <p:ext uri="{BB962C8B-B14F-4D97-AF65-F5344CB8AC3E}">
        <p14:creationId xmlns:p14="http://schemas.microsoft.com/office/powerpoint/2010/main" val="318314699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 Search me, O God, and know my heart; Try me and know my anxious thoughts; 24 And see if there be any hurtful way in me, And lead me in the everlasting way.</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139:23-24</a:t>
            </a:r>
          </a:p>
        </p:txBody>
      </p:sp>
    </p:spTree>
    <p:extLst>
      <p:ext uri="{BB962C8B-B14F-4D97-AF65-F5344CB8AC3E}">
        <p14:creationId xmlns:p14="http://schemas.microsoft.com/office/powerpoint/2010/main" val="102023100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 When the donkey saw the angel of the Lord standing in the way with his drawn sword in his hand, the donkey turned off from the way and went into the field; but Balaam struck the donkey to turn her back into the way. </a:t>
            </a:r>
          </a:p>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24 Then the angel of the Lord stood in a narrow path of the vineyards, with a wall on this side and a wall on that side. </a:t>
            </a:r>
          </a:p>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25 When the donkey saw the angel of the Lord, she pressed herself to the wall and pressed Balaam's foot against the wall, so he struck her again.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Numbers 22:23-25</a:t>
            </a:r>
          </a:p>
        </p:txBody>
      </p:sp>
    </p:spTree>
    <p:extLst>
      <p:ext uri="{BB962C8B-B14F-4D97-AF65-F5344CB8AC3E}">
        <p14:creationId xmlns:p14="http://schemas.microsoft.com/office/powerpoint/2010/main" val="4289627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26 The angel of the Lord went further, and stood in a narrow place where there was no way to turn to the right hand or the left. 27 When the donkey saw the angel of the Lord, she lay down under Balaam; so Balaam was angry and struck the donkey with his stick. </a:t>
            </a:r>
          </a:p>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 And the Lord opened the mouth of the donkey, and she said to Balaam, "What have I done to you, that you have struck me these three times?" </a:t>
            </a:r>
          </a:p>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29 Then Balaam said to the donkey, "Because you have made a mockery of me! If there had been a sword in my hand, I would have killed you by now."</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Numbers 22:26-29</a:t>
            </a:r>
          </a:p>
        </p:txBody>
      </p:sp>
    </p:spTree>
    <p:extLst>
      <p:ext uri="{BB962C8B-B14F-4D97-AF65-F5344CB8AC3E}">
        <p14:creationId xmlns:p14="http://schemas.microsoft.com/office/powerpoint/2010/main" val="801785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30 The donkey said to Balaam, "Am I not your donkey on which you have ridden all your life to this day? Have I ever been accustomed to do so to you?" And he said, "No."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Numbers 22:30</a:t>
            </a:r>
          </a:p>
        </p:txBody>
      </p:sp>
    </p:spTree>
    <p:extLst>
      <p:ext uri="{BB962C8B-B14F-4D97-AF65-F5344CB8AC3E}">
        <p14:creationId xmlns:p14="http://schemas.microsoft.com/office/powerpoint/2010/main" val="96576144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rPr>
              <a:t>10 and especially those who indulge the flesh in its corrupt desires and despise authority. Daring, self-willed, they do not tremble when they revile angelic majesties, 11 whereas angels who are greater in might and power do not bring a reviling judgment against them before the Lord. 12 But these, like unreasoning animals, born as creatures of instinct to be captured and killed, reviling where they have no knowledge, will in the destruction of those creatures also be destroyed, 13 suffering wrong as the wages of doing wrong. They count it a pleasure to revel in the daytime. They are stains and blemishes, reveling in their deceptions, as they carouse with you, 14 having eyes full of adultery that never cease from sin, enticing unstable souls, having a heart trained in greed, accursed children; </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2:10-14</a:t>
            </a:r>
          </a:p>
        </p:txBody>
      </p:sp>
    </p:spTree>
    <p:extLst>
      <p:ext uri="{BB962C8B-B14F-4D97-AF65-F5344CB8AC3E}">
        <p14:creationId xmlns:p14="http://schemas.microsoft.com/office/powerpoint/2010/main" val="38334814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15 forsaking the right way, they have gone astray, having followed the way of Balaam, the son of </a:t>
            </a:r>
            <a:r>
              <a:rPr lang="en-US" sz="4000" b="0" i="1" dirty="0" err="1">
                <a:solidFill>
                  <a:schemeClr val="tx1"/>
                </a:solidFill>
                <a:effectLst/>
                <a:latin typeface="Calibri" panose="020F0502020204030204" pitchFamily="34" charset="0"/>
                <a:ea typeface="Times New Roman" panose="02020603050405020304" pitchFamily="18" charset="0"/>
              </a:rPr>
              <a:t>Beor</a:t>
            </a:r>
            <a:r>
              <a:rPr lang="en-US" sz="4000" b="0" i="1" dirty="0">
                <a:solidFill>
                  <a:schemeClr val="tx1"/>
                </a:solidFill>
                <a:effectLst/>
                <a:latin typeface="Calibri" panose="020F0502020204030204" pitchFamily="34" charset="0"/>
                <a:ea typeface="Times New Roman" panose="02020603050405020304" pitchFamily="18" charset="0"/>
              </a:rPr>
              <a:t>, who loved the wages of unrighteousness; 16 but he received a rebuke for his own transgression, for a mute donkey, speaking with a voice of a man, restrained the madness of the prophet.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2:15-16</a:t>
            </a:r>
          </a:p>
        </p:txBody>
      </p:sp>
    </p:spTree>
    <p:extLst>
      <p:ext uri="{BB962C8B-B14F-4D97-AF65-F5344CB8AC3E}">
        <p14:creationId xmlns:p14="http://schemas.microsoft.com/office/powerpoint/2010/main" val="274122522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Then the LORD opened the eyes of Balaam, and he saw the angel of the Lord standing in the way with his drawn sword in his hand; and he bowed all the way to the ground. </a:t>
            </a:r>
          </a:p>
          <a:p>
            <a:pPr marL="0" marR="0" algn="just">
              <a:spcBef>
                <a:spcPts val="0"/>
              </a:spcBef>
              <a:spcAft>
                <a:spcPts val="0"/>
              </a:spcAft>
            </a:pPr>
            <a:endParaRPr lang="en-US" sz="4000" b="0" i="1" dirty="0">
              <a:solidFill>
                <a:schemeClr val="tx1"/>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Numbers 22:31</a:t>
            </a:r>
          </a:p>
        </p:txBody>
      </p:sp>
    </p:spTree>
    <p:extLst>
      <p:ext uri="{BB962C8B-B14F-4D97-AF65-F5344CB8AC3E}">
        <p14:creationId xmlns:p14="http://schemas.microsoft.com/office/powerpoint/2010/main" val="282987012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 So [Israel] made war against Midian, just as the Lord had commanded Moses, and they killed every male. 8 They killed the kings of Midian along with the rest of their slain: </a:t>
            </a:r>
            <a:r>
              <a:rPr lang="en-US" sz="4000" b="0"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Evi</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4000" b="0"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Rekem</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Zur and Hur and Reba, the five kings of Midian; </a:t>
            </a:r>
            <a:r>
              <a:rPr lang="en-US" sz="4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they also killed Balaam the son of </a:t>
            </a:r>
            <a:r>
              <a:rPr lang="en-US" sz="4000"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Beor</a:t>
            </a:r>
            <a:r>
              <a:rPr lang="en-US" sz="4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with the sword</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b="0" i="1" dirty="0">
              <a:solidFill>
                <a:schemeClr val="tx1"/>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Numbers 31:7</a:t>
            </a:r>
          </a:p>
        </p:txBody>
      </p:sp>
    </p:spTree>
    <p:extLst>
      <p:ext uri="{BB962C8B-B14F-4D97-AF65-F5344CB8AC3E}">
        <p14:creationId xmlns:p14="http://schemas.microsoft.com/office/powerpoint/2010/main" val="151735984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15 forsaking the right way, they have gone astray, having followed the way of Balaam, the son of </a:t>
            </a:r>
            <a:r>
              <a:rPr lang="en-US" sz="4000" b="0" i="1" dirty="0" err="1">
                <a:solidFill>
                  <a:schemeClr val="tx1"/>
                </a:solidFill>
                <a:effectLst/>
                <a:latin typeface="Calibri" panose="020F0502020204030204" pitchFamily="34" charset="0"/>
                <a:ea typeface="Times New Roman" panose="02020603050405020304" pitchFamily="18" charset="0"/>
              </a:rPr>
              <a:t>Beor</a:t>
            </a:r>
            <a:r>
              <a:rPr lang="en-US" sz="4000" b="0" i="1" dirty="0">
                <a:solidFill>
                  <a:schemeClr val="tx1"/>
                </a:solidFill>
                <a:effectLst/>
                <a:latin typeface="Calibri" panose="020F0502020204030204" pitchFamily="34" charset="0"/>
                <a:ea typeface="Times New Roman" panose="02020603050405020304" pitchFamily="18" charset="0"/>
              </a:rPr>
              <a:t>, who loved the wages of unrighteousness; 16 but he received a rebuke for his own transgression, for a mute donkey, speaking with a voice of a man, restrained the madness of the prophet.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2:15-16</a:t>
            </a:r>
          </a:p>
        </p:txBody>
      </p:sp>
    </p:spTree>
    <p:extLst>
      <p:ext uri="{BB962C8B-B14F-4D97-AF65-F5344CB8AC3E}">
        <p14:creationId xmlns:p14="http://schemas.microsoft.com/office/powerpoint/2010/main" val="34296707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preach the word; be ready in season and out of season; reprove, rebuke, exhort, with great patience and instruction</a:t>
            </a:r>
            <a:r>
              <a:rPr lang="en-US" sz="4000" b="0" dirty="0">
                <a:solidFill>
                  <a:schemeClr val="tx1"/>
                </a:solidFill>
                <a:latin typeface="Calibri" panose="020F0502020204030204" pitchFamily="34" charset="0"/>
                <a:ea typeface="Times New Roman" panose="02020603050405020304" pitchFamily="18" charset="0"/>
              </a:rPr>
              <a:t>.</a:t>
            </a:r>
            <a:endParaRPr lang="en-US" sz="4000" b="0" i="1" dirty="0">
              <a:solidFill>
                <a:schemeClr val="tx1"/>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4:2</a:t>
            </a:r>
          </a:p>
        </p:txBody>
      </p:sp>
    </p:spTree>
    <p:extLst>
      <p:ext uri="{BB962C8B-B14F-4D97-AF65-F5344CB8AC3E}">
        <p14:creationId xmlns:p14="http://schemas.microsoft.com/office/powerpoint/2010/main" val="28876930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 But whatever things were gain to me, those things I have counted as loss for the sake of Christ. 8 More than that, I count all things to be loss in view of the surpassing value of knowing Christ Jesus my Lord, for whom I have suffered the loss of all things, and count them but rubbish so that I may gain Christ, 9 and may be found in Him, not having a righteousness of my own derived from the Law, but that which is through faith in Christ, the righteousness which comes from God on the basis of faith, 10 that I may know Him and the power of His resurrection and the fellowship of His sufferings, being conformed to His death; 11 in order that I may attain to the resurrection from the dead. </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Philippians 3:7-11</a:t>
            </a:r>
          </a:p>
        </p:txBody>
      </p:sp>
    </p:spTree>
    <p:extLst>
      <p:ext uri="{BB962C8B-B14F-4D97-AF65-F5344CB8AC3E}">
        <p14:creationId xmlns:p14="http://schemas.microsoft.com/office/powerpoint/2010/main" val="46478642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dirty="0">
                <a:solidFill>
                  <a:schemeClr val="tx1"/>
                </a:solidFill>
                <a:effectLst/>
                <a:latin typeface="Arial" panose="020B0604020202020204" pitchFamily="34" charset="0"/>
                <a:ea typeface="Times New Roman" panose="02020603050405020304" pitchFamily="18" charset="0"/>
              </a:rPr>
              <a:t>A love for the temporal things of this earth, whatever they be for you, will suppress the passionate pursuit of eternal things.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Thought</a:t>
            </a:r>
          </a:p>
        </p:txBody>
      </p:sp>
    </p:spTree>
    <p:extLst>
      <p:ext uri="{BB962C8B-B14F-4D97-AF65-F5344CB8AC3E}">
        <p14:creationId xmlns:p14="http://schemas.microsoft.com/office/powerpoint/2010/main" val="144220672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a:t>
            </a:r>
            <a:r>
              <a:rPr lang="en-US" sz="3900" b="1" dirty="0">
                <a:latin typeface="Abadi" panose="020B0604020104020204" pitchFamily="34" charset="0"/>
              </a:rPr>
              <a:t>4c</a:t>
            </a:r>
            <a:r>
              <a:rPr lang="en-US" sz="3900" b="1" dirty="0">
                <a:solidFill>
                  <a:schemeClr val="tx1"/>
                </a:solidFill>
                <a:latin typeface="Abadi" panose="020B0604020104020204" pitchFamily="34" charset="0"/>
              </a:rPr>
              <a:t>)</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2:10-22</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June 25, 2023</a:t>
            </a:r>
          </a:p>
        </p:txBody>
      </p:sp>
    </p:spTree>
    <p:extLst>
      <p:ext uri="{BB962C8B-B14F-4D97-AF65-F5344CB8AC3E}">
        <p14:creationId xmlns:p14="http://schemas.microsoft.com/office/powerpoint/2010/main" val="384817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15 forsaking the right way, they have gone astray, having followed the way of Balaam, the son of </a:t>
            </a:r>
            <a:r>
              <a:rPr lang="en-US" sz="4000" b="0" i="1" dirty="0" err="1">
                <a:solidFill>
                  <a:schemeClr val="tx1"/>
                </a:solidFill>
                <a:effectLst/>
                <a:latin typeface="Calibri" panose="020F0502020204030204" pitchFamily="34" charset="0"/>
                <a:ea typeface="Times New Roman" panose="02020603050405020304" pitchFamily="18" charset="0"/>
              </a:rPr>
              <a:t>Beor</a:t>
            </a:r>
            <a:r>
              <a:rPr lang="en-US" sz="4000" b="0" i="1" dirty="0">
                <a:solidFill>
                  <a:schemeClr val="tx1"/>
                </a:solidFill>
                <a:effectLst/>
                <a:latin typeface="Calibri" panose="020F0502020204030204" pitchFamily="34" charset="0"/>
                <a:ea typeface="Times New Roman" panose="02020603050405020304" pitchFamily="18" charset="0"/>
              </a:rPr>
              <a:t>, who loved the wages of unrighteousness; 16 but he received a rebuke for his own transgression, for a mute donkey, speaking with a voice of a man, restrained the madness of the prophet.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2:15-16</a:t>
            </a:r>
          </a:p>
        </p:txBody>
      </p:sp>
    </p:spTree>
    <p:extLst>
      <p:ext uri="{BB962C8B-B14F-4D97-AF65-F5344CB8AC3E}">
        <p14:creationId xmlns:p14="http://schemas.microsoft.com/office/powerpoint/2010/main" val="248051597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 is a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way</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which seems right to a man, but its end is the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way</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death…</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Proverbs 16:25</a:t>
            </a:r>
          </a:p>
        </p:txBody>
      </p:sp>
    </p:spTree>
    <p:extLst>
      <p:ext uri="{BB962C8B-B14F-4D97-AF65-F5344CB8AC3E}">
        <p14:creationId xmlns:p14="http://schemas.microsoft.com/office/powerpoint/2010/main" val="982629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[God’s wisdom will]…deliver you from the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way</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evil, From the man who speaks perverse things; 13 From those who leave the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paths</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uprightness To walk in the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ways</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darkness; 14 Who delight in doing evil And rejoice in the perversity of evil; 15 Whose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paths</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crooked, And who are devious in their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ways</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Proverbs 2:12-15</a:t>
            </a:r>
          </a:p>
        </p:txBody>
      </p:sp>
    </p:spTree>
    <p:extLst>
      <p:ext uri="{BB962C8B-B14F-4D97-AF65-F5344CB8AC3E}">
        <p14:creationId xmlns:p14="http://schemas.microsoft.com/office/powerpoint/2010/main" val="110602431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15 forsaking the right way, they have gone astray, having followed the way of Balaam, the son of </a:t>
            </a:r>
            <a:r>
              <a:rPr lang="en-US" sz="4000" b="0" i="1" dirty="0" err="1">
                <a:solidFill>
                  <a:schemeClr val="tx1"/>
                </a:solidFill>
                <a:effectLst/>
                <a:latin typeface="Calibri" panose="020F0502020204030204" pitchFamily="34" charset="0"/>
                <a:ea typeface="Times New Roman" panose="02020603050405020304" pitchFamily="18" charset="0"/>
              </a:rPr>
              <a:t>Beor</a:t>
            </a:r>
            <a:r>
              <a:rPr lang="en-US" sz="4000" b="0" i="1" dirty="0">
                <a:solidFill>
                  <a:schemeClr val="tx1"/>
                </a:solidFill>
                <a:effectLst/>
                <a:latin typeface="Calibri" panose="020F0502020204030204" pitchFamily="34" charset="0"/>
                <a:ea typeface="Times New Roman" panose="02020603050405020304" pitchFamily="18" charset="0"/>
              </a:rPr>
              <a:t>, who loved the wages of unrighteousness; 16 but he received a rebuke for his own transgression, for a mute donkey, speaking with a voice of a man, restrained the madness of the prophet.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2:15-16</a:t>
            </a:r>
          </a:p>
        </p:txBody>
      </p:sp>
    </p:spTree>
    <p:extLst>
      <p:ext uri="{BB962C8B-B14F-4D97-AF65-F5344CB8AC3E}">
        <p14:creationId xmlns:p14="http://schemas.microsoft.com/office/powerpoint/2010/main" val="152414775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2579"/>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constancy (2:1b)</a:t>
            </a:r>
          </a:p>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company (2:1c)</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code (2:1d)</a:t>
            </a:r>
          </a:p>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calamity (2:1e)</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contamination (2:2)</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conspiracy (2:3a)</a:t>
            </a:r>
          </a:p>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condemnation (2:3b)</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condition (2:4-8)</a:t>
            </a:r>
          </a:p>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confinement (9-10a)</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conceit (10b-13a)</a:t>
            </a:r>
          </a:p>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conduct (13b-14)</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Tree>
    <p:extLst>
      <p:ext uri="{BB962C8B-B14F-4D97-AF65-F5344CB8AC3E}">
        <p14:creationId xmlns:p14="http://schemas.microsoft.com/office/powerpoint/2010/main" val="3806991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childTnLst>
                          </p:cTn>
                        </p:par>
                        <p:par>
                          <p:cTn id="16" fill="hold">
                            <p:stCondLst>
                              <p:cond delay="675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childTnLst>
                                </p:cTn>
                              </p:par>
                            </p:childTnLst>
                          </p:cTn>
                        </p:par>
                        <p:par>
                          <p:cTn id="20" fill="hold">
                            <p:stCondLst>
                              <p:cond delay="9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750"/>
                                        <p:tgtEl>
                                          <p:spTgt spid="3">
                                            <p:txEl>
                                              <p:pRg st="4" end="4"/>
                                            </p:txEl>
                                          </p:spTgt>
                                        </p:tgtEl>
                                      </p:cBhvr>
                                    </p:animEffect>
                                  </p:childTnLst>
                                </p:cTn>
                              </p:par>
                            </p:childTnLst>
                          </p:cTn>
                        </p:par>
                        <p:par>
                          <p:cTn id="24" fill="hold">
                            <p:stCondLst>
                              <p:cond delay="11250"/>
                            </p:stCondLst>
                            <p:childTnLst>
                              <p:par>
                                <p:cTn id="25" presetID="10" presetClass="entr" presetSubtype="0"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750"/>
                                        <p:tgtEl>
                                          <p:spTgt spid="3">
                                            <p:txEl>
                                              <p:pRg st="5" end="5"/>
                                            </p:txEl>
                                          </p:spTgt>
                                        </p:tgtEl>
                                      </p:cBhvr>
                                    </p:animEffect>
                                  </p:childTnLst>
                                </p:cTn>
                              </p:par>
                            </p:childTnLst>
                          </p:cTn>
                        </p:par>
                        <p:par>
                          <p:cTn id="28" fill="hold">
                            <p:stCondLst>
                              <p:cond delay="13500"/>
                            </p:stCondLst>
                            <p:childTnLst>
                              <p:par>
                                <p:cTn id="29" presetID="10" presetClass="entr" presetSubtype="0" fill="hold" grpId="0"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750"/>
                                        <p:tgtEl>
                                          <p:spTgt spid="3">
                                            <p:txEl>
                                              <p:pRg st="6" end="6"/>
                                            </p:txEl>
                                          </p:spTgt>
                                        </p:tgtEl>
                                      </p:cBhvr>
                                    </p:animEffect>
                                  </p:childTnLst>
                                </p:cTn>
                              </p:par>
                            </p:childTnLst>
                          </p:cTn>
                        </p:par>
                        <p:par>
                          <p:cTn id="32" fill="hold">
                            <p:stCondLst>
                              <p:cond delay="15750"/>
                            </p:stCondLst>
                            <p:childTnLst>
                              <p:par>
                                <p:cTn id="33" presetID="10" presetClass="entr" presetSubtype="0" fill="hold" grpId="0"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750"/>
                                        <p:tgtEl>
                                          <p:spTgt spid="3">
                                            <p:txEl>
                                              <p:pRg st="7" end="7"/>
                                            </p:txEl>
                                          </p:spTgt>
                                        </p:tgtEl>
                                      </p:cBhvr>
                                    </p:animEffect>
                                  </p:childTnLst>
                                </p:cTn>
                              </p:par>
                            </p:childTnLst>
                          </p:cTn>
                        </p:par>
                        <p:par>
                          <p:cTn id="36" fill="hold">
                            <p:stCondLst>
                              <p:cond delay="18000"/>
                            </p:stCondLst>
                            <p:childTnLst>
                              <p:par>
                                <p:cTn id="37" presetID="10" presetClass="entr" presetSubtype="0" fill="hold" grpId="0"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750"/>
                                        <p:tgtEl>
                                          <p:spTgt spid="3">
                                            <p:txEl>
                                              <p:pRg st="8" end="8"/>
                                            </p:txEl>
                                          </p:spTgt>
                                        </p:tgtEl>
                                      </p:cBhvr>
                                    </p:animEffect>
                                  </p:childTnLst>
                                </p:cTn>
                              </p:par>
                            </p:childTnLst>
                          </p:cTn>
                        </p:par>
                        <p:par>
                          <p:cTn id="40" fill="hold">
                            <p:stCondLst>
                              <p:cond delay="20250"/>
                            </p:stCondLst>
                            <p:childTnLst>
                              <p:par>
                                <p:cTn id="41" presetID="10" presetClass="entr" presetSubtype="0" fill="hold" grpId="0" nodeType="afterEffect">
                                  <p:stCondLst>
                                    <p:cond delay="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750"/>
                                        <p:tgtEl>
                                          <p:spTgt spid="3">
                                            <p:txEl>
                                              <p:pRg st="9" end="9"/>
                                            </p:txEl>
                                          </p:spTgt>
                                        </p:tgtEl>
                                      </p:cBhvr>
                                    </p:animEffect>
                                  </p:childTnLst>
                                </p:cTn>
                              </p:par>
                            </p:childTnLst>
                          </p:cTn>
                        </p:par>
                        <p:par>
                          <p:cTn id="44" fill="hold">
                            <p:stCondLst>
                              <p:cond delay="22500"/>
                            </p:stCondLst>
                            <p:childTnLst>
                              <p:par>
                                <p:cTn id="45" presetID="10" presetClass="entr" presetSubtype="0" fill="hold" grpId="0" nodeType="afterEffect">
                                  <p:stCondLst>
                                    <p:cond delay="50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750"/>
                                        <p:tgtEl>
                                          <p:spTgt spid="3">
                                            <p:txEl>
                                              <p:pRg st="10" end="10"/>
                                            </p:txEl>
                                          </p:spTgt>
                                        </p:tgtEl>
                                      </p:cBhvr>
                                    </p:animEffect>
                                  </p:childTnLst>
                                </p:cTn>
                              </p:par>
                            </p:childTnLst>
                          </p:cTn>
                        </p:par>
                        <p:par>
                          <p:cTn id="48" fill="hold">
                            <p:stCondLst>
                              <p:cond delay="24750"/>
                            </p:stCondLst>
                            <p:childTnLst>
                              <p:par>
                                <p:cTn id="49" presetID="10" presetClass="entr" presetSubtype="0" fill="hold" grpId="0" nodeType="afterEffect">
                                  <p:stCondLst>
                                    <p:cond delay="50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75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3"/>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covetousness (2:15-16)</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73038" y="1438192"/>
            <a:ext cx="11692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Times New Roman" panose="02020603050405020304" pitchFamily="18" charset="0"/>
              </a:rPr>
              <a:t>15 forsaking the right way, they have gone astray, having followed the way of Balaam, the son of </a:t>
            </a:r>
            <a:r>
              <a:rPr lang="en-US" sz="2400" b="0" dirty="0" err="1">
                <a:solidFill>
                  <a:schemeClr val="tx1"/>
                </a:solidFill>
                <a:latin typeface="Calibri" panose="020F0502020204030204" pitchFamily="34" charset="0"/>
                <a:ea typeface="Times New Roman" panose="02020603050405020304" pitchFamily="18" charset="0"/>
              </a:rPr>
              <a:t>Beor</a:t>
            </a:r>
            <a:r>
              <a:rPr lang="en-US" sz="2400" b="0" dirty="0">
                <a:solidFill>
                  <a:schemeClr val="tx1"/>
                </a:solidFill>
                <a:latin typeface="Calibri" panose="020F0502020204030204" pitchFamily="34" charset="0"/>
                <a:ea typeface="Times New Roman" panose="02020603050405020304" pitchFamily="18" charset="0"/>
              </a:rPr>
              <a:t>, who loved the wages of unrighteousness; 16 but he received a rebuke for his own transgression, for a mute donkey, speaking with a voice of a man, restrained the madness of the prophet. </a:t>
            </a:r>
            <a:endParaRPr lang="en-US" sz="24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8634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shall not covet [desire for yourself] your neighbor's house; you shall not covet your neighbor's wife or his male servant or his female servant or his ox or his donkey or anything that belongs to your neighbor.</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Exodus 20:17</a:t>
            </a:r>
          </a:p>
        </p:txBody>
      </p:sp>
    </p:spTree>
    <p:extLst>
      <p:ext uri="{BB962C8B-B14F-4D97-AF65-F5344CB8AC3E}">
        <p14:creationId xmlns:p14="http://schemas.microsoft.com/office/powerpoint/2010/main" val="2401537051"/>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2473</TotalTime>
  <Words>1966</Words>
  <Application>Microsoft Office PowerPoint</Application>
  <PresentationFormat>Widescreen</PresentationFormat>
  <Paragraphs>81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23</cp:revision>
  <dcterms:created xsi:type="dcterms:W3CDTF">2022-12-30T16:15:56Z</dcterms:created>
  <dcterms:modified xsi:type="dcterms:W3CDTF">2023-06-24T20:53:23Z</dcterms:modified>
</cp:coreProperties>
</file>